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024062-A9DB-4D31-BB46-1D277336EED8}" v="1" dt="2020-09-15T17:59:07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B31F9D3-1EBF-42A3-A2FA-C4D14EE207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2331A77-652E-4895-8285-C3FFAF5D2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9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1A77-652E-4895-8285-C3FFAF5D2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4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1A77-652E-4895-8285-C3FFAF5D2A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5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1A77-652E-4895-8285-C3FFAF5D2A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6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1A77-652E-4895-8285-C3FFAF5D2A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1A77-652E-4895-8285-C3FFAF5D2A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1A77-652E-4895-8285-C3FFAF5D2A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36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1A77-652E-4895-8285-C3FFAF5D2A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83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1A77-652E-4895-8285-C3FFAF5D2A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EFF7-6CAF-4EC3-9CCC-4D530B4A4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CEE51-1D9F-41B6-B1AD-15E4F9565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6</a:t>
            </a:r>
            <a:r>
              <a:rPr lang="en-US" sz="1400" baseline="30000" dirty="0"/>
              <a:t>th</a:t>
            </a:r>
            <a:r>
              <a:rPr lang="en-US" sz="1400" dirty="0"/>
              <a:t> Grade Interest Profiler</a:t>
            </a:r>
          </a:p>
          <a:p>
            <a:endParaRPr lang="en-US" sz="1400" dirty="0"/>
          </a:p>
          <a:p>
            <a:r>
              <a:rPr lang="en-US" sz="1400"/>
              <a:t>Login to Infinite Campus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960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B4E3C025-1190-490D-A7E8-FBB16A2CA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73106E57-42AD-4803-8DA8-AA87F53BC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730" y="311577"/>
            <a:ext cx="8531352" cy="638251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A668FB66-7DA2-4943-B38E-6DE102F09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EAE11452-A970-4104-8CAB-76575CA0C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189" y="612843"/>
            <a:ext cx="2247091" cy="1499738"/>
          </a:xfrm>
        </p:spPr>
        <p:txBody>
          <a:bodyPr anchor="b">
            <a:normAutofit fontScale="90000"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Login to Parent Portal/Infinite Campus</a:t>
            </a:r>
          </a:p>
        </p:txBody>
      </p:sp>
      <p:pic>
        <p:nvPicPr>
          <p:cNvPr id="5" name="Content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F4A25EAB-7F4F-41DE-9596-6BCDD70B0B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605" b="-1"/>
          <a:stretch/>
        </p:blipFill>
        <p:spPr>
          <a:xfrm>
            <a:off x="487321" y="476169"/>
            <a:ext cx="8202168" cy="6053328"/>
          </a:xfrm>
          <a:prstGeom prst="rect">
            <a:avLst/>
          </a:prstGeom>
        </p:spPr>
      </p:pic>
      <p:sp>
        <p:nvSpPr>
          <p:cNvPr id="22" name="Content Placeholder 8">
            <a:extLst>
              <a:ext uri="{FF2B5EF4-FFF2-40B4-BE49-F238E27FC236}">
                <a16:creationId xmlns:a16="http://schemas.microsoft.com/office/drawing/2014/main" id="{FC1DF4F9-8A2E-40D8-B4D2-E3E3CE2BC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190" y="2149813"/>
            <a:ext cx="2247090" cy="4046706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On the left hand side click “more”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08C5F0-E0B3-4384-80D4-D0CA049BC864}"/>
              </a:ext>
            </a:extLst>
          </p:cNvPr>
          <p:cNvGrpSpPr/>
          <p:nvPr/>
        </p:nvGrpSpPr>
        <p:grpSpPr>
          <a:xfrm>
            <a:off x="1066798" y="956345"/>
            <a:ext cx="4738384" cy="3456146"/>
            <a:chOff x="1066798" y="956345"/>
            <a:chExt cx="4738384" cy="345614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3130DD-5C20-4A19-9A1C-61F8B1BBC511}"/>
                </a:ext>
              </a:extLst>
            </p:cNvPr>
            <p:cNvSpPr/>
            <p:nvPr/>
          </p:nvSpPr>
          <p:spPr>
            <a:xfrm>
              <a:off x="3816991" y="956345"/>
              <a:ext cx="1988191" cy="10654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B0F3FCDB-1F48-4B2B-A672-98DC832020F8}"/>
                </a:ext>
              </a:extLst>
            </p:cNvPr>
            <p:cNvSpPr/>
            <p:nvPr/>
          </p:nvSpPr>
          <p:spPr>
            <a:xfrm rot="10800000">
              <a:off x="1066798" y="4085701"/>
              <a:ext cx="1013671" cy="326790"/>
            </a:xfrm>
            <a:prstGeom prst="rightArrow">
              <a:avLst>
                <a:gd name="adj1" fmla="val 50000"/>
                <a:gd name="adj2" fmla="val 683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9708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8370766-CC13-4DF4-AF0A-0E820B8D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B3C4F9-03D9-4B39-9F3C-036654230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29" y="237744"/>
            <a:ext cx="8531352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61CA66-E7F4-49EC-89DC-F37EE6933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EF646B-E77F-44C8-AF6D-CB8CBB4E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787" y="1875885"/>
            <a:ext cx="2247091" cy="1499738"/>
          </a:xfrm>
        </p:spPr>
        <p:txBody>
          <a:bodyPr anchor="b">
            <a:normAutofit fontScale="90000"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On the right side under our school name click “SLDS portal”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6ACB74-3D88-4CD7-B619-829D70AD4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122" y="413053"/>
            <a:ext cx="8212114" cy="606459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FFE9A06-E268-4705-8FB4-5125BB03159B}"/>
              </a:ext>
            </a:extLst>
          </p:cNvPr>
          <p:cNvGrpSpPr/>
          <p:nvPr/>
        </p:nvGrpSpPr>
        <p:grpSpPr>
          <a:xfrm>
            <a:off x="730162" y="1533801"/>
            <a:ext cx="7561991" cy="3818806"/>
            <a:chOff x="730162" y="1533801"/>
            <a:chExt cx="7561991" cy="3818806"/>
          </a:xfrm>
        </p:grpSpPr>
        <p:pic>
          <p:nvPicPr>
            <p:cNvPr id="5" name="Content Placeholder 4" descr="A screenshot of a social media post&#10;&#10;Description automatically generated">
              <a:extLst>
                <a:ext uri="{FF2B5EF4-FFF2-40B4-BE49-F238E27FC236}">
                  <a16:creationId xmlns:a16="http://schemas.microsoft.com/office/drawing/2014/main" id="{5F11AFC3-149C-4932-A63C-9B9E2CEB9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0162" y="1533801"/>
              <a:ext cx="7561991" cy="3818806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426AC20-FA08-4F5D-AF64-71A5E1A4842A}"/>
                </a:ext>
              </a:extLst>
            </p:cNvPr>
            <p:cNvSpPr/>
            <p:nvPr/>
          </p:nvSpPr>
          <p:spPr>
            <a:xfrm>
              <a:off x="4395831" y="2499919"/>
              <a:ext cx="906011" cy="1258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Up 9">
              <a:extLst>
                <a:ext uri="{FF2B5EF4-FFF2-40B4-BE49-F238E27FC236}">
                  <a16:creationId xmlns:a16="http://schemas.microsoft.com/office/drawing/2014/main" id="{042392AB-70A8-4FCB-9D99-3E76D9C650E6}"/>
                </a:ext>
              </a:extLst>
            </p:cNvPr>
            <p:cNvSpPr/>
            <p:nvPr/>
          </p:nvSpPr>
          <p:spPr>
            <a:xfrm>
              <a:off x="4414431" y="2885813"/>
              <a:ext cx="503339" cy="86068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537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4004421-0421-4759-B127-E8F14976F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67497" y="2600361"/>
            <a:ext cx="6880072" cy="149641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4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1EC34A-5D59-44D0-8F80-ECB257B03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50" y="2297279"/>
            <a:ext cx="2888344" cy="142873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dirty="0"/>
              <a:t>When you get in SLDS, choose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“My Career Plan”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A5E4C5-DC81-4356-A8EA-4743EEB974ED}"/>
              </a:ext>
            </a:extLst>
          </p:cNvPr>
          <p:cNvSpPr/>
          <p:nvPr/>
        </p:nvSpPr>
        <p:spPr>
          <a:xfrm>
            <a:off x="5092117" y="2902591"/>
            <a:ext cx="1619076" cy="109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EB57034-39DB-4445-83C1-7C0001F167C0}"/>
              </a:ext>
            </a:extLst>
          </p:cNvPr>
          <p:cNvSpPr/>
          <p:nvPr/>
        </p:nvSpPr>
        <p:spPr>
          <a:xfrm>
            <a:off x="9026554" y="1535185"/>
            <a:ext cx="855677" cy="1367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0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8F64076-656D-44FA-A390-7460769F7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67497" y="1422149"/>
            <a:ext cx="6880072" cy="385284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4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8AE92-B1C3-424D-826B-C0E4420B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757" y="2136704"/>
            <a:ext cx="2888344" cy="1428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/>
              <a:t>Choose </a:t>
            </a:r>
            <a:br>
              <a:rPr lang="en-US" sz="3200" dirty="0"/>
            </a:br>
            <a:r>
              <a:rPr lang="en-US" sz="3200" dirty="0"/>
              <a:t>“Go To Youscience”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1565585-941B-45E1-AA6D-FBF7BD2BBE04}"/>
              </a:ext>
            </a:extLst>
          </p:cNvPr>
          <p:cNvSpPr/>
          <p:nvPr/>
        </p:nvSpPr>
        <p:spPr>
          <a:xfrm>
            <a:off x="5897461" y="2550253"/>
            <a:ext cx="1543574" cy="6375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8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8EE4-EF74-4A67-B08F-3738E031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3571" y="2075465"/>
            <a:ext cx="2430780" cy="1645920"/>
          </a:xfrm>
        </p:spPr>
        <p:txBody>
          <a:bodyPr/>
          <a:lstStyle/>
          <a:p>
            <a:r>
              <a:rPr lang="en-US" dirty="0"/>
              <a:t>A popup blocker will appear, click “OK”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5A4B78-2028-4948-9763-4A05887A0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653815"/>
            <a:ext cx="7772400" cy="5245570"/>
          </a:xfrm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2A4F71F9-74E3-4606-91BF-F6936D40541B}"/>
              </a:ext>
            </a:extLst>
          </p:cNvPr>
          <p:cNvSpPr/>
          <p:nvPr/>
        </p:nvSpPr>
        <p:spPr>
          <a:xfrm>
            <a:off x="3447875" y="5310230"/>
            <a:ext cx="1124125" cy="102345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B787D793-8706-48B5-9FF2-4C220D9F1257}"/>
              </a:ext>
            </a:extLst>
          </p:cNvPr>
          <p:cNvGrpSpPr/>
          <p:nvPr/>
        </p:nvGrpSpPr>
        <p:grpSpPr>
          <a:xfrm>
            <a:off x="1483566" y="234507"/>
            <a:ext cx="8771405" cy="6623493"/>
            <a:chOff x="1483566" y="234507"/>
            <a:chExt cx="8771405" cy="662349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13D1514-E8C0-4ACE-AA5B-D244054D5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83566" y="234507"/>
              <a:ext cx="8771405" cy="554114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C2744FF-573A-473E-9EF2-EB4372DF7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75530" y="5250304"/>
              <a:ext cx="5578006" cy="1607696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B66C978-D035-4D0F-8244-A06225C7B323}"/>
                </a:ext>
              </a:extLst>
            </p:cNvPr>
            <p:cNvSpPr/>
            <p:nvPr/>
          </p:nvSpPr>
          <p:spPr>
            <a:xfrm>
              <a:off x="2575420" y="2155971"/>
              <a:ext cx="620786" cy="1090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6C63F2C-99D0-4400-A35D-F6064DD95DDB}"/>
                </a:ext>
              </a:extLst>
            </p:cNvPr>
            <p:cNvSpPr/>
            <p:nvPr/>
          </p:nvSpPr>
          <p:spPr>
            <a:xfrm>
              <a:off x="5794409" y="2155971"/>
              <a:ext cx="620786" cy="1090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3EF3718-907F-4B29-BAC7-8E005D791715}"/>
                </a:ext>
              </a:extLst>
            </p:cNvPr>
            <p:cNvSpPr/>
            <p:nvPr/>
          </p:nvSpPr>
          <p:spPr>
            <a:xfrm>
              <a:off x="2592198" y="2751675"/>
              <a:ext cx="620786" cy="1090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75CC956-5FFA-49E5-AE25-4E1101F1DE2C}"/>
                </a:ext>
              </a:extLst>
            </p:cNvPr>
            <p:cNvSpPr/>
            <p:nvPr/>
          </p:nvSpPr>
          <p:spPr>
            <a:xfrm>
              <a:off x="2592198" y="3491219"/>
              <a:ext cx="696286" cy="1090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B76FF31-B95C-4FE5-9C3C-2A60FEBE50BE}"/>
                </a:ext>
              </a:extLst>
            </p:cNvPr>
            <p:cNvSpPr/>
            <p:nvPr/>
          </p:nvSpPr>
          <p:spPr>
            <a:xfrm>
              <a:off x="5793768" y="3491219"/>
              <a:ext cx="696286" cy="1628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D28EF4D-1FF5-4140-AC68-BBDFE18E6BEE}"/>
                </a:ext>
              </a:extLst>
            </p:cNvPr>
            <p:cNvSpPr/>
            <p:nvPr/>
          </p:nvSpPr>
          <p:spPr>
            <a:xfrm>
              <a:off x="8143143" y="3518132"/>
              <a:ext cx="620786" cy="1090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0E822CC-F287-4726-AB51-74E9C3449EA0}"/>
                </a:ext>
              </a:extLst>
            </p:cNvPr>
            <p:cNvSpPr/>
            <p:nvPr/>
          </p:nvSpPr>
          <p:spPr>
            <a:xfrm>
              <a:off x="2629947" y="4131963"/>
              <a:ext cx="1203821" cy="1090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61829DC-2875-48A8-A797-5B4D46E0A680}"/>
                </a:ext>
              </a:extLst>
            </p:cNvPr>
            <p:cNvSpPr/>
            <p:nvPr/>
          </p:nvSpPr>
          <p:spPr>
            <a:xfrm>
              <a:off x="5785607" y="4113424"/>
              <a:ext cx="620786" cy="1090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C32C3DC-9C43-4F49-9C45-6E66222F9787}"/>
                </a:ext>
              </a:extLst>
            </p:cNvPr>
            <p:cNvSpPr/>
            <p:nvPr/>
          </p:nvSpPr>
          <p:spPr>
            <a:xfrm flipV="1">
              <a:off x="2629947" y="4844747"/>
              <a:ext cx="1826705" cy="109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A3B34844-7F7E-4AC9-8592-84C1FD799CC3}"/>
              </a:ext>
            </a:extLst>
          </p:cNvPr>
          <p:cNvSpPr/>
          <p:nvPr/>
        </p:nvSpPr>
        <p:spPr>
          <a:xfrm>
            <a:off x="2106595" y="629824"/>
            <a:ext cx="807063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 information below. Use School Phone number. 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Primary email will be automatic. </a:t>
            </a:r>
          </a:p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Scroll down and click “Ok, Let’s Get Started”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F48CBEDC-6F8A-4D7B-B234-62531ADA57E0}"/>
              </a:ext>
            </a:extLst>
          </p:cNvPr>
          <p:cNvSpPr/>
          <p:nvPr/>
        </p:nvSpPr>
        <p:spPr>
          <a:xfrm>
            <a:off x="3931065" y="6255521"/>
            <a:ext cx="1179320" cy="4358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6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9FD730-F026-4C08-B5DB-6529A8622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75" y="481012"/>
            <a:ext cx="9010650" cy="5895975"/>
          </a:xfrm>
          <a:prstGeom prst="rect">
            <a:avLst/>
          </a:prstGeom>
        </p:spPr>
      </p:pic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CA8199F6-85A8-4ED1-981D-DE22EBD3FC5A}"/>
              </a:ext>
            </a:extLst>
          </p:cNvPr>
          <p:cNvSpPr/>
          <p:nvPr/>
        </p:nvSpPr>
        <p:spPr>
          <a:xfrm>
            <a:off x="3819970" y="3093578"/>
            <a:ext cx="1273323" cy="23073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806A995B-2708-40FE-9CB5-35516032C0D1}"/>
              </a:ext>
            </a:extLst>
          </p:cNvPr>
          <p:cNvSpPr/>
          <p:nvPr/>
        </p:nvSpPr>
        <p:spPr>
          <a:xfrm>
            <a:off x="3819969" y="3533687"/>
            <a:ext cx="1273323" cy="23073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Striped Right 9">
            <a:extLst>
              <a:ext uri="{FF2B5EF4-FFF2-40B4-BE49-F238E27FC236}">
                <a16:creationId xmlns:a16="http://schemas.microsoft.com/office/drawing/2014/main" id="{8260C3B3-E096-4960-860D-25D29D8FDE52}"/>
              </a:ext>
            </a:extLst>
          </p:cNvPr>
          <p:cNvSpPr/>
          <p:nvPr/>
        </p:nvSpPr>
        <p:spPr>
          <a:xfrm>
            <a:off x="3819969" y="4018660"/>
            <a:ext cx="1273323" cy="23073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Striped Right 11">
            <a:extLst>
              <a:ext uri="{FF2B5EF4-FFF2-40B4-BE49-F238E27FC236}">
                <a16:creationId xmlns:a16="http://schemas.microsoft.com/office/drawing/2014/main" id="{D8FE6F10-EAAA-4D79-B6BC-711C27E38162}"/>
              </a:ext>
            </a:extLst>
          </p:cNvPr>
          <p:cNvSpPr/>
          <p:nvPr/>
        </p:nvSpPr>
        <p:spPr>
          <a:xfrm>
            <a:off x="3819968" y="4388265"/>
            <a:ext cx="1273323" cy="23073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96759C8D-9295-4D22-A1D8-9FE35E1D37FA}"/>
              </a:ext>
            </a:extLst>
          </p:cNvPr>
          <p:cNvSpPr/>
          <p:nvPr/>
        </p:nvSpPr>
        <p:spPr>
          <a:xfrm>
            <a:off x="6734086" y="5606041"/>
            <a:ext cx="922946" cy="734938"/>
          </a:xfrm>
          <a:prstGeom prst="up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C4A027-DD9D-4C2B-975F-DA53810EC71A}"/>
              </a:ext>
            </a:extLst>
          </p:cNvPr>
          <p:cNvSpPr txBox="1"/>
          <p:nvPr/>
        </p:nvSpPr>
        <p:spPr>
          <a:xfrm>
            <a:off x="2162084" y="2864498"/>
            <a:ext cx="1657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 each circle. After you have clicked each “Start Now” will change colors. Click “start now”.</a:t>
            </a:r>
          </a:p>
        </p:txBody>
      </p:sp>
    </p:spTree>
    <p:extLst>
      <p:ext uri="{BB962C8B-B14F-4D97-AF65-F5344CB8AC3E}">
        <p14:creationId xmlns:p14="http://schemas.microsoft.com/office/powerpoint/2010/main" val="1359495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125</Words>
  <Application>Microsoft Office PowerPoint</Application>
  <PresentationFormat>Widescreen</PresentationFormat>
  <Paragraphs>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Savon</vt:lpstr>
      <vt:lpstr>Youscience</vt:lpstr>
      <vt:lpstr>Login to Parent Portal/Infinite Campus</vt:lpstr>
      <vt:lpstr>On the right side under our school name click “SLDS portal”</vt:lpstr>
      <vt:lpstr>When you get in SLDS, choose   “My Career Plan”</vt:lpstr>
      <vt:lpstr>Choose  “Go To Youscience”</vt:lpstr>
      <vt:lpstr>A popup blocker will appear, click “OK”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Youscience</dc:title>
  <dc:creator>Elisha L. Mitchell</dc:creator>
  <cp:lastModifiedBy>Mary M. Prater</cp:lastModifiedBy>
  <cp:revision>7</cp:revision>
  <cp:lastPrinted>2020-09-15T17:59:08Z</cp:lastPrinted>
  <dcterms:created xsi:type="dcterms:W3CDTF">2020-09-10T19:05:14Z</dcterms:created>
  <dcterms:modified xsi:type="dcterms:W3CDTF">2020-09-15T19:57:07Z</dcterms:modified>
</cp:coreProperties>
</file>